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1" r:id="rId2"/>
    <p:sldId id="530" r:id="rId3"/>
    <p:sldId id="513" r:id="rId4"/>
    <p:sldId id="545" r:id="rId5"/>
    <p:sldId id="544" r:id="rId6"/>
    <p:sldId id="556" r:id="rId7"/>
    <p:sldId id="557" r:id="rId8"/>
    <p:sldId id="547" r:id="rId9"/>
    <p:sldId id="548" r:id="rId10"/>
    <p:sldId id="549" r:id="rId11"/>
    <p:sldId id="550" r:id="rId12"/>
    <p:sldId id="528" r:id="rId13"/>
    <p:sldId id="551" r:id="rId14"/>
    <p:sldId id="558" r:id="rId15"/>
    <p:sldId id="559" r:id="rId16"/>
    <p:sldId id="560" r:id="rId17"/>
    <p:sldId id="561" r:id="rId18"/>
    <p:sldId id="562" r:id="rId19"/>
    <p:sldId id="563" r:id="rId20"/>
    <p:sldId id="564" r:id="rId21"/>
    <p:sldId id="552" r:id="rId22"/>
    <p:sldId id="527" r:id="rId23"/>
    <p:sldId id="399" r:id="rId24"/>
    <p:sldId id="52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CapgeminiODataTraining/blob/master/Day%202/GetEntitySet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2/GETEntity%20(Single%20Record)%20Method.tx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3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2977003/the-latest-supported-visual-c-download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ap.github.io/SapMachi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ols.hana.ondemand.com/#cloud-sapjvm" TargetMode="External"/><Relationship Id="rId5" Type="http://schemas.openxmlformats.org/officeDocument/2006/relationships/hyperlink" Target="https://tools.hana.ondemand.com/#abap" TargetMode="External"/><Relationship Id="rId10" Type="http://schemas.openxmlformats.org/officeDocument/2006/relationships/hyperlink" Target="https://www.eclipse.org/downloads/packages/release/2020-09/r/eclipse-ide-java-developer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eclipse.org/downloads/packages/release/2020-09/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</a:t>
            </a:r>
            <a:r>
              <a:rPr lang="en-US" b="1"/>
              <a:t>: </a:t>
            </a:r>
            <a:r>
              <a:rPr lang="en-US"/>
              <a:t> </a:t>
            </a:r>
            <a:r>
              <a:rPr lang="en-US" smtClean="0"/>
              <a:t>Start </a:t>
            </a:r>
            <a:r>
              <a:rPr lang="en-US" dirty="0"/>
              <a:t>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=""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=""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=""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=""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=""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=""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93564" y="9274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=""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=""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=""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=""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=""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=""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="" xmlns:a16="http://schemas.microsoft.com/office/drawing/2014/main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67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xmlns="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77" y="25650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Postman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of Eclipse 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ENTITYSET, GET ENTITY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=""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=""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=""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878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6" y="1109812"/>
            <a:ext cx="10105083" cy="5475616"/>
            <a:chOff x="3053187" y="420688"/>
            <a:chExt cx="5204114" cy="6016625"/>
          </a:xfrm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2" name="TextBox 135">
              <a:extLst>
                <a:ext uri="{FF2B5EF4-FFF2-40B4-BE49-F238E27FC236}">
                  <a16:creationId xmlns=""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43" name="TextBox 136">
              <a:extLst>
                <a:ext uri="{FF2B5EF4-FFF2-40B4-BE49-F238E27FC236}">
                  <a16:creationId xmlns=""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44" name="TextBox 137">
              <a:extLst>
                <a:ext uri="{FF2B5EF4-FFF2-40B4-BE49-F238E27FC236}">
                  <a16:creationId xmlns=""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5" name="TextBox 138">
              <a:extLst>
                <a:ext uri="{FF2B5EF4-FFF2-40B4-BE49-F238E27FC236}">
                  <a16:creationId xmlns=""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6" name="TextBox 139">
              <a:extLst>
                <a:ext uri="{FF2B5EF4-FFF2-40B4-BE49-F238E27FC236}">
                  <a16:creationId xmlns=""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7" name="TextBox 140">
              <a:extLst>
                <a:ext uri="{FF2B5EF4-FFF2-40B4-BE49-F238E27FC236}">
                  <a16:creationId xmlns=""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8" name="TextBox 141">
              <a:extLst>
                <a:ext uri="{FF2B5EF4-FFF2-40B4-BE49-F238E27FC236}">
                  <a16:creationId xmlns=""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9" name="TextBox 142">
              <a:extLst>
                <a:ext uri="{FF2B5EF4-FFF2-40B4-BE49-F238E27FC236}">
                  <a16:creationId xmlns=""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50" name="TextBox 143">
              <a:extLst>
                <a:ext uri="{FF2B5EF4-FFF2-40B4-BE49-F238E27FC236}">
                  <a16:creationId xmlns=""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94" name="Freeform 93">
                <a:extLst>
                  <a:ext uri="{FF2B5EF4-FFF2-40B4-BE49-F238E27FC236}">
                    <a16:creationId xmlns=""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=""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91" name="Freeform 90">
                <a:extLst>
                  <a:ext uri="{FF2B5EF4-FFF2-40B4-BE49-F238E27FC236}">
                    <a16:creationId xmlns=""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=""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=""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=""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=""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=""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=""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60" name="TextBox 178">
              <a:extLst>
                <a:ext uri="{FF2B5EF4-FFF2-40B4-BE49-F238E27FC236}">
                  <a16:creationId xmlns=""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5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179">
              <a:extLst>
                <a:ext uri="{FF2B5EF4-FFF2-40B4-BE49-F238E27FC236}">
                  <a16:creationId xmlns=""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/>
                <a:t>,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7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62" name="TextBox 180">
              <a:extLst>
                <a:ext uri="{FF2B5EF4-FFF2-40B4-BE49-F238E27FC236}">
                  <a16:creationId xmlns=""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181">
              <a:extLst>
                <a:ext uri="{FF2B5EF4-FFF2-40B4-BE49-F238E27FC236}">
                  <a16:creationId xmlns=""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9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10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182">
              <a:extLst>
                <a:ext uri="{FF2B5EF4-FFF2-40B4-BE49-F238E27FC236}">
                  <a16:creationId xmlns=""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183">
              <a:extLst>
                <a:ext uri="{FF2B5EF4-FFF2-40B4-BE49-F238E27FC236}">
                  <a16:creationId xmlns=""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184">
              <a:extLst>
                <a:ext uri="{FF2B5EF4-FFF2-40B4-BE49-F238E27FC236}">
                  <a16:creationId xmlns=""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7" name="TextBox 185">
              <a:extLst>
                <a:ext uri="{FF2B5EF4-FFF2-40B4-BE49-F238E27FC236}">
                  <a16:creationId xmlns=""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TextBox 186">
              <a:extLst>
                <a:ext uri="{FF2B5EF4-FFF2-40B4-BE49-F238E27FC236}">
                  <a16:creationId xmlns=""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32" y="3055729"/>
            <a:ext cx="2478564" cy="158792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2449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10176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=""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=""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7312</TotalTime>
  <Words>1213</Words>
  <Application>Microsoft Office PowerPoint</Application>
  <PresentationFormat>Widescreen</PresentationFormat>
  <Paragraphs>306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660</cp:revision>
  <dcterms:created xsi:type="dcterms:W3CDTF">2016-07-10T03:33:26Z</dcterms:created>
  <dcterms:modified xsi:type="dcterms:W3CDTF">2021-09-29T06:14:15Z</dcterms:modified>
</cp:coreProperties>
</file>